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9507200" cy="109728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49" d="100"/>
          <a:sy n="49" d="100"/>
        </p:scale>
        <p:origin x="-806" y="-230"/>
      </p:cViewPr>
      <p:guideLst>
        <p:guide orient="horz" pos="3456"/>
        <p:guide pos="614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gif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90420315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rite a Comprehensive Note on Law of Demand. - Forestrypedi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9507200" cy="10972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19507200" cy="10972800"/>
          <a:chOff x="0" y="0"/>
          <a:chExt cx="19507200" cy="10972800"/>
        </a:xfrm>
      </p:grpSpPr>
      <p:pic>
        <p:nvPicPr>
          <p:cNvPr id="2" name="Picture 42949672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9507200" cy="109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Custom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creator>Unknown Creator</dc:creator>
  <cp:lastModifiedBy>Puttu Guruprasad</cp:lastModifiedBy>
  <cp:revision>2</cp:revision>
  <dcterms:created xsi:type="dcterms:W3CDTF">2023-12-01T04:14:00Z</dcterms:created>
  <dcterms:modified xsi:type="dcterms:W3CDTF">2023-12-01T04:18:43Z</dcterms:modified>
</cp:coreProperties>
</file>